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338" r:id="rId5"/>
    <p:sldId id="339" r:id="rId6"/>
    <p:sldId id="327" r:id="rId7"/>
    <p:sldId id="278" r:id="rId8"/>
    <p:sldId id="340" r:id="rId9"/>
    <p:sldId id="341" r:id="rId10"/>
    <p:sldId id="350" r:id="rId11"/>
    <p:sldId id="337" r:id="rId12"/>
    <p:sldId id="347" r:id="rId13"/>
    <p:sldId id="348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5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s78.jpg" descr="id:214749041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714494"/>
            <a:ext cx="8488605" cy="278608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85852" y="329499"/>
            <a:ext cx="65008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在直线上面的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里填上适当的假分数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在直线下面的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  <a:cs typeface="Times New Roman" pitchFamily="18" charset="0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里填上适当的带分数。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357554" y="1785932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713108" y="1785932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7427620" y="1785932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428860" y="350044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2063054" y="3571882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5438467" y="350044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矩形 17"/>
          <p:cNvSpPr/>
          <p:nvPr/>
        </p:nvSpPr>
        <p:spPr>
          <a:xfrm>
            <a:off x="5072661" y="3571882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7724483" y="350044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矩形 19"/>
          <p:cNvSpPr/>
          <p:nvPr/>
        </p:nvSpPr>
        <p:spPr>
          <a:xfrm>
            <a:off x="7358677" y="3571882"/>
            <a:ext cx="36580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57290" y="928676"/>
            <a:ext cx="65722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2,5,8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这三个数字组成的最大的假分数和最小的真分数各是多少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每个数字只能用一次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3" name="矩形 2"/>
          <p:cNvSpPr/>
          <p:nvPr/>
        </p:nvSpPr>
        <p:spPr>
          <a:xfrm>
            <a:off x="785786" y="3305742"/>
            <a:ext cx="704712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最大的假分数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最小的真分数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357554" y="3234304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7358082" y="3234304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857238"/>
            <a:ext cx="82867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一个分数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分子与分母的和是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如果分子加上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这个分数就等于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那么这个分数原来是多少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3" name="矩形 2"/>
          <p:cNvSpPr/>
          <p:nvPr/>
        </p:nvSpPr>
        <p:spPr>
          <a:xfrm>
            <a:off x="1370718" y="2285998"/>
            <a:ext cx="2356735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(25+3)÷2=14</a:t>
            </a:r>
          </a:p>
        </p:txBody>
      </p:sp>
      <p:sp>
        <p:nvSpPr>
          <p:cNvPr id="4" name="矩形 3"/>
          <p:cNvSpPr/>
          <p:nvPr/>
        </p:nvSpPr>
        <p:spPr>
          <a:xfrm>
            <a:off x="4929190" y="2285998"/>
            <a:ext cx="1452642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14-3=11</a:t>
            </a:r>
          </a:p>
        </p:txBody>
      </p:sp>
      <p:sp>
        <p:nvSpPr>
          <p:cNvPr id="5" name="矩形 4"/>
          <p:cNvSpPr/>
          <p:nvPr/>
        </p:nvSpPr>
        <p:spPr>
          <a:xfrm>
            <a:off x="1714480" y="3214692"/>
            <a:ext cx="451758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这个分数原来是     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929190" y="3143254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真分数和假分数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714362"/>
            <a:ext cx="871543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在直线上表示下列各数。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这些分数在整数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之间。</a:t>
            </a:r>
          </a:p>
        </p:txBody>
      </p:sp>
      <p:pic>
        <p:nvPicPr>
          <p:cNvPr id="4" name="YY162.EP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414" y="2786064"/>
            <a:ext cx="5401688" cy="441070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500166" y="142874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572370" y="142874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465187" y="142874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358004" y="142874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250821" y="142874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43636" y="142874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714362"/>
            <a:ext cx="871543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在直线上表示下列各数。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这些分数在整数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之间。</a:t>
            </a:r>
          </a:p>
        </p:txBody>
      </p:sp>
      <p:pic>
        <p:nvPicPr>
          <p:cNvPr id="11" name="YY177.EPS" descr="id:214750994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472" y="1571618"/>
            <a:ext cx="7476895" cy="142876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500430" y="3286130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</a:p>
        </p:txBody>
      </p:sp>
      <p:sp>
        <p:nvSpPr>
          <p:cNvPr id="13" name="矩形 12"/>
          <p:cNvSpPr/>
          <p:nvPr/>
        </p:nvSpPr>
        <p:spPr>
          <a:xfrm>
            <a:off x="5214942" y="3286130"/>
            <a:ext cx="7920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1142990"/>
            <a:ext cx="835827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把单位“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平均分成若干份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表示其中的一份的数叫分数单位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分数单位是由一个分数的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决定的。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2910" y="3000378"/>
            <a:ext cx="13573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2942" y="733927"/>
            <a:ext cx="82153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把下列假分数化成整数或带分数。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00166" y="1500180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14744" y="150018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29256" y="150018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00958" y="150018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00166" y="300037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34690" y="300037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72132" y="300037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72396" y="300037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13" name="矩形 12"/>
          <p:cNvSpPr/>
          <p:nvPr/>
        </p:nvSpPr>
        <p:spPr>
          <a:xfrm>
            <a:off x="1071538" y="1643056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428596" y="142874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785918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3143240" y="1643056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2500298" y="142874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矩形 17"/>
          <p:cNvSpPr/>
          <p:nvPr/>
        </p:nvSpPr>
        <p:spPr>
          <a:xfrm>
            <a:off x="5072066" y="1643056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4429124" y="142874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矩形 20"/>
          <p:cNvSpPr/>
          <p:nvPr/>
        </p:nvSpPr>
        <p:spPr>
          <a:xfrm>
            <a:off x="7143768" y="1585912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6500826" y="137159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矩形 22"/>
          <p:cNvSpPr/>
          <p:nvPr/>
        </p:nvSpPr>
        <p:spPr>
          <a:xfrm>
            <a:off x="1071538" y="3157548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428596" y="294323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" name="矩形 24"/>
          <p:cNvSpPr/>
          <p:nvPr/>
        </p:nvSpPr>
        <p:spPr>
          <a:xfrm>
            <a:off x="3143240" y="3157548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2500298" y="294323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" name="矩形 26"/>
          <p:cNvSpPr/>
          <p:nvPr/>
        </p:nvSpPr>
        <p:spPr>
          <a:xfrm>
            <a:off x="5072066" y="3157548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4547873" y="294323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矩形 28"/>
          <p:cNvSpPr/>
          <p:nvPr/>
        </p:nvSpPr>
        <p:spPr>
          <a:xfrm>
            <a:off x="7143768" y="3100404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6500826" y="288609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3929058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2" name="表格 31"/>
          <p:cNvGraphicFramePr>
            <a:graphicFrameLocks noGrp="1"/>
          </p:cNvGraphicFramePr>
          <p:nvPr/>
        </p:nvGraphicFramePr>
        <p:xfrm>
          <a:off x="5857884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7858148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2942" y="733927"/>
            <a:ext cx="82153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把下列假分数化成整数或带分数。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00166" y="150018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00760" y="150018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14480" y="300037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48673" y="300037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</a:p>
        </p:txBody>
      </p:sp>
      <p:sp>
        <p:nvSpPr>
          <p:cNvPr id="13" name="矩形 12"/>
          <p:cNvSpPr/>
          <p:nvPr/>
        </p:nvSpPr>
        <p:spPr>
          <a:xfrm>
            <a:off x="1071538" y="1643056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428596" y="142874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866567" y="142874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5429256" y="1643056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4786314" y="142874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矩形 22"/>
          <p:cNvSpPr/>
          <p:nvPr/>
        </p:nvSpPr>
        <p:spPr>
          <a:xfrm>
            <a:off x="1071538" y="3157548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428596" y="294323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" name="矩形 24"/>
          <p:cNvSpPr/>
          <p:nvPr/>
        </p:nvSpPr>
        <p:spPr>
          <a:xfrm>
            <a:off x="5429256" y="3157548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4786314" y="294323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2" name="表格 31"/>
          <p:cNvGraphicFramePr>
            <a:graphicFrameLocks noGrp="1"/>
          </p:cNvGraphicFramePr>
          <p:nvPr/>
        </p:nvGraphicFramePr>
        <p:xfrm>
          <a:off x="2152319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6286512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0034" y="1000114"/>
            <a:ext cx="75009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用假分数和带分数表示图中阴影部分。</a:t>
            </a:r>
          </a:p>
        </p:txBody>
      </p:sp>
      <p:sp>
        <p:nvSpPr>
          <p:cNvPr id="12" name="矩形 11"/>
          <p:cNvSpPr/>
          <p:nvPr/>
        </p:nvSpPr>
        <p:spPr>
          <a:xfrm>
            <a:off x="857224" y="3214692"/>
            <a:ext cx="29289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假分数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带分数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4" name="矩形 13"/>
          <p:cNvSpPr/>
          <p:nvPr/>
        </p:nvSpPr>
        <p:spPr>
          <a:xfrm>
            <a:off x="5143504" y="3214692"/>
            <a:ext cx="29289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假分数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带分数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285984" y="3143254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214546" y="400051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2652385" y="392907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6572264" y="3143254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500826" y="400051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6938665" y="392907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1" name="RW36.EPS" descr="id:214748918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414" y="1928808"/>
            <a:ext cx="1758376" cy="1000132"/>
          </a:xfrm>
          <a:prstGeom prst="rect">
            <a:avLst/>
          </a:prstGeom>
        </p:spPr>
      </p:pic>
      <p:pic>
        <p:nvPicPr>
          <p:cNvPr id="22" name="RW37.EPS" descr="id:214748919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6" y="1785932"/>
            <a:ext cx="3351420" cy="11100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0034" y="1000114"/>
            <a:ext cx="75009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用假分数和带分数表示图中阴影部分。</a:t>
            </a:r>
          </a:p>
        </p:txBody>
      </p:sp>
      <p:sp>
        <p:nvSpPr>
          <p:cNvPr id="12" name="矩形 11"/>
          <p:cNvSpPr/>
          <p:nvPr/>
        </p:nvSpPr>
        <p:spPr>
          <a:xfrm>
            <a:off x="2500298" y="3143254"/>
            <a:ext cx="29289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假分数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带分数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13" name="RW38.EPS" descr="id:214748919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8926" y="1857370"/>
            <a:ext cx="2571131" cy="1098298"/>
          </a:xfrm>
          <a:prstGeom prst="rect">
            <a:avLst/>
          </a:prstGeom>
        </p:spPr>
      </p:pic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3991285" y="3000378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3919847" y="385763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</p:txBody>
      </p:sp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4357686" y="378619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341</Words>
  <Application>WPS 演示</Application>
  <PresentationFormat>全屏显示(16:9)</PresentationFormat>
  <Paragraphs>155</Paragraphs>
  <Slides>13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300</cp:revision>
  <dcterms:created xsi:type="dcterms:W3CDTF">2018-12-06T02:32:00Z</dcterms:created>
  <dcterms:modified xsi:type="dcterms:W3CDTF">2020-11-10T01:32:38Z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